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67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99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24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5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23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73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88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23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35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2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99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3B80C-AB9F-40F0-AED8-99D2F596485A}" type="datetimeFigureOut">
              <a:rPr lang="ru-RU" smtClean="0"/>
              <a:t>19.01.2021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8A84-20B4-4D97-9544-EA2E1D1902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3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Among their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Каус</a:t>
            </a:r>
            <a:r>
              <a:rPr lang="ru-RU" dirty="0" smtClean="0"/>
              <a:t> Андрей</a:t>
            </a:r>
          </a:p>
          <a:p>
            <a:r>
              <a:rPr lang="ru-RU" dirty="0" smtClean="0"/>
              <a:t>Лизунов Владислав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6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Оружия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9035" t="7921" r="40668" b="62508"/>
          <a:stretch/>
        </p:blipFill>
        <p:spPr>
          <a:xfrm>
            <a:off x="838200" y="1690688"/>
            <a:ext cx="3693815" cy="20279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960" t="11749" r="42302" b="44818"/>
          <a:stretch/>
        </p:blipFill>
        <p:spPr>
          <a:xfrm>
            <a:off x="933260" y="3811508"/>
            <a:ext cx="3503693" cy="29785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8738" t="32475" r="41930" b="21980"/>
          <a:stretch/>
        </p:blipFill>
        <p:spPr>
          <a:xfrm>
            <a:off x="6154846" y="1690687"/>
            <a:ext cx="3941559" cy="34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1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Атаки игрока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8886" t="37096" r="50025" b="39538"/>
          <a:stretch/>
        </p:blipFill>
        <p:spPr>
          <a:xfrm>
            <a:off x="838199" y="1690688"/>
            <a:ext cx="4506911" cy="28088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9035" t="20594" r="41857" b="15512"/>
          <a:stretch/>
        </p:blipFill>
        <p:spPr>
          <a:xfrm>
            <a:off x="7414789" y="1690688"/>
            <a:ext cx="3939012" cy="48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мелочи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8738" t="10826" r="23292" b="23960"/>
          <a:stretch/>
        </p:blipFill>
        <p:spPr>
          <a:xfrm>
            <a:off x="838200" y="1690688"/>
            <a:ext cx="5626617" cy="4302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812" t="42375" r="44158" b="36898"/>
          <a:stretch/>
        </p:blipFill>
        <p:spPr>
          <a:xfrm>
            <a:off x="7150404" y="1690687"/>
            <a:ext cx="4203396" cy="18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8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 и перспективы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33576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4D4D4D"/>
                </a:solidFill>
                <a:latin typeface="YS Text"/>
              </a:rPr>
              <a:t>Использованные библиотеки:</a:t>
            </a:r>
            <a:endParaRPr lang="en-US" dirty="0" smtClean="0">
              <a:solidFill>
                <a:srgbClr val="4D4D4D"/>
              </a:solidFill>
              <a:latin typeface="YS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4D4D4D"/>
                </a:solidFill>
                <a:latin typeface="YS Text"/>
              </a:rPr>
              <a:t>Pygame</a:t>
            </a:r>
            <a:endParaRPr lang="en-US" dirty="0" smtClean="0">
              <a:solidFill>
                <a:srgbClr val="4D4D4D"/>
              </a:solidFill>
              <a:latin typeface="YS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4D4D4D"/>
                </a:solidFill>
                <a:latin typeface="YS Text"/>
              </a:rPr>
              <a:t>Pygame_menu</a:t>
            </a:r>
            <a:endParaRPr lang="en-US" dirty="0" smtClean="0">
              <a:solidFill>
                <a:srgbClr val="4D4D4D"/>
              </a:solidFill>
              <a:latin typeface="YS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4D4D"/>
                </a:solidFill>
                <a:latin typeface="YS Text"/>
              </a:rPr>
              <a:t>r</a:t>
            </a:r>
            <a:r>
              <a:rPr lang="en-US" dirty="0" smtClean="0">
                <a:solidFill>
                  <a:srgbClr val="4D4D4D"/>
                </a:solidFill>
                <a:latin typeface="YS Text"/>
              </a:rPr>
              <a:t>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os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690688"/>
            <a:ext cx="55587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4D4D4D"/>
                </a:solidFill>
                <a:latin typeface="YS Text"/>
              </a:rPr>
              <a:t>Перспективы развития</a:t>
            </a:r>
            <a:r>
              <a:rPr lang="en-US" dirty="0" smtClean="0">
                <a:solidFill>
                  <a:srgbClr val="4D4D4D"/>
                </a:solidFill>
                <a:latin typeface="YS Tex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4D4D4D"/>
                </a:solidFill>
                <a:latin typeface="YS Text"/>
              </a:rPr>
              <a:t>Добавление новых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4D4D4D"/>
                </a:solidFill>
                <a:latin typeface="YS Text"/>
              </a:rPr>
              <a:t>Составление статистики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4D4D4D"/>
                </a:solidFill>
                <a:latin typeface="YS Text"/>
              </a:rPr>
              <a:t>Сохранение прогресса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4D4D4D"/>
                </a:solidFill>
                <a:latin typeface="YS Text"/>
              </a:rPr>
              <a:t>Создание меню, для открытия в процессе игры</a:t>
            </a:r>
            <a:endParaRPr lang="ru-RU" dirty="0"/>
          </a:p>
        </p:txBody>
      </p:sp>
      <p:pic>
        <p:nvPicPr>
          <p:cNvPr id="1027" name="Picture 3" descr="http://qrcoder.ru/code/?https%3A%2F%2Fgithub.com%2Fsmoke-sheep%2Fpygame_project_Yandex_Lyceum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0" y="4493579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8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8020" t="7392" r="34653" b="9705"/>
          <a:stretch/>
        </p:blipFill>
        <p:spPr>
          <a:xfrm>
            <a:off x="3430504" y="1690688"/>
            <a:ext cx="5330991" cy="43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Меню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8738" t="7921" r="37252" b="21716"/>
          <a:stretch/>
        </p:blipFill>
        <p:spPr>
          <a:xfrm>
            <a:off x="4022756" y="1027906"/>
            <a:ext cx="4146488" cy="48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пространство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8813" t="7525" r="39776" b="60792"/>
          <a:stretch/>
        </p:blipFill>
        <p:spPr>
          <a:xfrm>
            <a:off x="838199" y="1690688"/>
            <a:ext cx="4854919" cy="27545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738" t="28119" r="40148" b="47855"/>
          <a:stretch/>
        </p:blipFill>
        <p:spPr>
          <a:xfrm>
            <a:off x="6304507" y="1690688"/>
            <a:ext cx="5049293" cy="21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Босс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9258" t="8977" r="36510" b="65413"/>
          <a:stretch/>
        </p:blipFill>
        <p:spPr>
          <a:xfrm>
            <a:off x="838200" y="1690688"/>
            <a:ext cx="4910603" cy="2066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0742" t="8581" r="34505" b="52079"/>
          <a:stretch/>
        </p:blipFill>
        <p:spPr>
          <a:xfrm>
            <a:off x="6302713" y="1690688"/>
            <a:ext cx="5051087" cy="32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1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Атаки Босса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109" t="14257" r="28044" b="14851"/>
          <a:stretch/>
        </p:blipFill>
        <p:spPr>
          <a:xfrm>
            <a:off x="6129950" y="1690688"/>
            <a:ext cx="5223850" cy="48617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9406" t="15710" r="36287" b="35841"/>
          <a:stretch/>
        </p:blipFill>
        <p:spPr>
          <a:xfrm>
            <a:off x="838200" y="1690688"/>
            <a:ext cx="3815281" cy="30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атак Босса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668" t="18482" r="22401" b="22640"/>
          <a:stretch/>
        </p:blipFill>
        <p:spPr>
          <a:xfrm>
            <a:off x="3235104" y="1690688"/>
            <a:ext cx="5721791" cy="40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Персонаж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9332" t="7657" r="36213" b="29779"/>
          <a:stretch/>
        </p:blipFill>
        <p:spPr>
          <a:xfrm>
            <a:off x="838200" y="1389705"/>
            <a:ext cx="4693426" cy="47938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0817" t="8317" r="38440" b="56435"/>
          <a:stretch/>
        </p:blipFill>
        <p:spPr>
          <a:xfrm>
            <a:off x="6568645" y="1389705"/>
            <a:ext cx="3748135" cy="24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8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Персонаж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148" t="10693" r="30198" b="14719"/>
          <a:stretch/>
        </p:blipFill>
        <p:spPr>
          <a:xfrm>
            <a:off x="838200" y="1690688"/>
            <a:ext cx="4693467" cy="49659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1039" t="55974" r="45273" b="24488"/>
          <a:stretch/>
        </p:blipFill>
        <p:spPr>
          <a:xfrm>
            <a:off x="6919167" y="1690688"/>
            <a:ext cx="4434633" cy="20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07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51</Words>
  <Application>Microsoft Office PowerPoint</Application>
  <PresentationFormat>Широкоэкранный</PresentationFormat>
  <Paragraphs>25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YS Text</vt:lpstr>
      <vt:lpstr>Тема Office</vt:lpstr>
      <vt:lpstr>Among their</vt:lpstr>
      <vt:lpstr>Введение</vt:lpstr>
      <vt:lpstr>Меню</vt:lpstr>
      <vt:lpstr>Игровое пространство</vt:lpstr>
      <vt:lpstr>Босс</vt:lpstr>
      <vt:lpstr>Атаки Босса</vt:lpstr>
      <vt:lpstr>Генерация атак Босса</vt:lpstr>
      <vt:lpstr>Персонаж</vt:lpstr>
      <vt:lpstr>Персонаж</vt:lpstr>
      <vt:lpstr>Оружия</vt:lpstr>
      <vt:lpstr>Атаки игрока</vt:lpstr>
      <vt:lpstr>Другие мелочи</vt:lpstr>
      <vt:lpstr>Итог и перспективы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Просто стреляй по боссу</dc:title>
  <dc:creator>Пользователь</dc:creator>
  <cp:lastModifiedBy>Пользователь</cp:lastModifiedBy>
  <cp:revision>9</cp:revision>
  <dcterms:created xsi:type="dcterms:W3CDTF">2021-01-19T08:49:49Z</dcterms:created>
  <dcterms:modified xsi:type="dcterms:W3CDTF">2021-01-19T10:10:43Z</dcterms:modified>
</cp:coreProperties>
</file>